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93" r:id="rId3"/>
    <p:sldId id="282" r:id="rId4"/>
    <p:sldId id="290" r:id="rId5"/>
    <p:sldId id="291" r:id="rId6"/>
    <p:sldId id="284" r:id="rId7"/>
    <p:sldId id="277" r:id="rId8"/>
    <p:sldId id="294" r:id="rId9"/>
    <p:sldId id="283" r:id="rId10"/>
    <p:sldId id="289" r:id="rId11"/>
    <p:sldId id="285" r:id="rId12"/>
    <p:sldId id="286" r:id="rId13"/>
    <p:sldId id="288" r:id="rId14"/>
    <p:sldId id="287" r:id="rId15"/>
  </p:sldIdLst>
  <p:sldSz cx="12190413" cy="6859588"/>
  <p:notesSz cx="6858000" cy="2381250"/>
  <p:defaultTextStyle>
    <a:defPPr>
      <a:defRPr lang="ko-KR"/>
    </a:defPPr>
    <a:lvl1pPr marL="0" algn="l" defTabSz="1188720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94360" algn="l" defTabSz="1188720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88720" algn="l" defTabSz="1188720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83080" algn="l" defTabSz="1188720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77440" algn="l" defTabSz="1188720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71800" algn="l" defTabSz="1188720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66160" algn="l" defTabSz="1188720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160520" algn="l" defTabSz="1188720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754880" algn="l" defTabSz="1188720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성현" initials="박성" lastIdx="1" clrIdx="0">
    <p:extLst>
      <p:ext uri="{19B8F6BF-5375-455C-9EA6-DF929625EA0E}">
        <p15:presenceInfo xmlns:p15="http://schemas.microsoft.com/office/powerpoint/2012/main" userId="94c619d3541f92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5F2F7"/>
    <a:srgbClr val="262A33"/>
    <a:srgbClr val="C4EDF4"/>
    <a:srgbClr val="BDC1CB"/>
    <a:srgbClr val="84DAE8"/>
    <a:srgbClr val="45C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9461" autoAdjust="0"/>
  </p:normalViewPr>
  <p:slideViewPr>
    <p:cSldViewPr>
      <p:cViewPr varScale="1">
        <p:scale>
          <a:sx n="99" d="100"/>
          <a:sy n="99" d="100"/>
        </p:scale>
        <p:origin x="870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성현" userId="94c619d3541f9284" providerId="LiveId" clId="{C4655B15-6A4E-4543-977E-9E297AD3BBE3}"/>
    <pc:docChg chg="custSel modSld sldOrd">
      <pc:chgData name="박 성현" userId="94c619d3541f9284" providerId="LiveId" clId="{C4655B15-6A4E-4543-977E-9E297AD3BBE3}" dt="2019-11-20T04:38:19.401" v="123" actId="20577"/>
      <pc:docMkLst>
        <pc:docMk/>
      </pc:docMkLst>
      <pc:sldChg chg="addSp modSp">
        <pc:chgData name="박 성현" userId="94c619d3541f9284" providerId="LiveId" clId="{C4655B15-6A4E-4543-977E-9E297AD3BBE3}" dt="2019-11-20T04:34:10.191" v="15" actId="14100"/>
        <pc:sldMkLst>
          <pc:docMk/>
          <pc:sldMk cId="486010562" sldId="282"/>
        </pc:sldMkLst>
        <pc:spChg chg="add mod">
          <ac:chgData name="박 성현" userId="94c619d3541f9284" providerId="LiveId" clId="{C4655B15-6A4E-4543-977E-9E297AD3BBE3}" dt="2019-11-20T04:34:10.191" v="15" actId="14100"/>
          <ac:spMkLst>
            <pc:docMk/>
            <pc:sldMk cId="486010562" sldId="282"/>
            <ac:spMk id="6" creationId="{1DBF2B4C-61F4-4AB3-9435-04D1903CFF42}"/>
          </ac:spMkLst>
        </pc:spChg>
      </pc:sldChg>
      <pc:sldChg chg="addSp modSp">
        <pc:chgData name="박 성현" userId="94c619d3541f9284" providerId="LiveId" clId="{C4655B15-6A4E-4543-977E-9E297AD3BBE3}" dt="2019-11-20T04:38:19.401" v="123" actId="20577"/>
        <pc:sldMkLst>
          <pc:docMk/>
          <pc:sldMk cId="2867015395" sldId="284"/>
        </pc:sldMkLst>
        <pc:spChg chg="mod">
          <ac:chgData name="박 성현" userId="94c619d3541f9284" providerId="LiveId" clId="{C4655B15-6A4E-4543-977E-9E297AD3BBE3}" dt="2019-11-20T04:38:19.401" v="123" actId="20577"/>
          <ac:spMkLst>
            <pc:docMk/>
            <pc:sldMk cId="2867015395" sldId="284"/>
            <ac:spMk id="3" creationId="{B1E67E3E-12BA-4B4B-8EA1-FE9DED69A358}"/>
          </ac:spMkLst>
        </pc:spChg>
        <pc:spChg chg="add mod">
          <ac:chgData name="박 성현" userId="94c619d3541f9284" providerId="LiveId" clId="{C4655B15-6A4E-4543-977E-9E297AD3BBE3}" dt="2019-11-20T04:36:14.792" v="27" actId="14100"/>
          <ac:spMkLst>
            <pc:docMk/>
            <pc:sldMk cId="2867015395" sldId="284"/>
            <ac:spMk id="7" creationId="{8BF2AA91-CB31-4C6A-89A7-6B369E34BA32}"/>
          </ac:spMkLst>
        </pc:spChg>
        <pc:spChg chg="add mod">
          <ac:chgData name="박 성현" userId="94c619d3541f9284" providerId="LiveId" clId="{C4655B15-6A4E-4543-977E-9E297AD3BBE3}" dt="2019-11-20T04:37:05.297" v="39" actId="1037"/>
          <ac:spMkLst>
            <pc:docMk/>
            <pc:sldMk cId="2867015395" sldId="284"/>
            <ac:spMk id="8" creationId="{F0133CA0-E7B2-45DF-B0A8-AB9DE60D4619}"/>
          </ac:spMkLst>
        </pc:spChg>
        <pc:spChg chg="add mod">
          <ac:chgData name="박 성현" userId="94c619d3541f9284" providerId="LiveId" clId="{C4655B15-6A4E-4543-977E-9E297AD3BBE3}" dt="2019-11-20T04:37:05.297" v="39" actId="1037"/>
          <ac:spMkLst>
            <pc:docMk/>
            <pc:sldMk cId="2867015395" sldId="284"/>
            <ac:spMk id="9" creationId="{173EFD2E-7957-47E3-8DF9-4EA22B5A6284}"/>
          </ac:spMkLst>
        </pc:spChg>
      </pc:sldChg>
      <pc:sldChg chg="delSp modSp">
        <pc:chgData name="박 성현" userId="94c619d3541f9284" providerId="LiveId" clId="{C4655B15-6A4E-4543-977E-9E297AD3BBE3}" dt="2019-11-20T04:32:58.548" v="6" actId="1076"/>
        <pc:sldMkLst>
          <pc:docMk/>
          <pc:sldMk cId="653488472" sldId="289"/>
        </pc:sldMkLst>
        <pc:picChg chg="mod">
          <ac:chgData name="박 성현" userId="94c619d3541f9284" providerId="LiveId" clId="{C4655B15-6A4E-4543-977E-9E297AD3BBE3}" dt="2019-11-20T04:32:57.064" v="5" actId="1076"/>
          <ac:picMkLst>
            <pc:docMk/>
            <pc:sldMk cId="653488472" sldId="289"/>
            <ac:picMk id="4" creationId="{926E9AFF-B934-40A4-B0FE-A4FD6F0745ED}"/>
          </ac:picMkLst>
        </pc:picChg>
        <pc:picChg chg="del">
          <ac:chgData name="박 성현" userId="94c619d3541f9284" providerId="LiveId" clId="{C4655B15-6A4E-4543-977E-9E297AD3BBE3}" dt="2019-11-20T04:32:53.443" v="3" actId="478"/>
          <ac:picMkLst>
            <pc:docMk/>
            <pc:sldMk cId="653488472" sldId="289"/>
            <ac:picMk id="5" creationId="{418B5092-7352-4147-8011-D2560A01AE10}"/>
          </ac:picMkLst>
        </pc:picChg>
        <pc:picChg chg="del">
          <ac:chgData name="박 성현" userId="94c619d3541f9284" providerId="LiveId" clId="{C4655B15-6A4E-4543-977E-9E297AD3BBE3}" dt="2019-11-20T04:32:52.418" v="2" actId="478"/>
          <ac:picMkLst>
            <pc:docMk/>
            <pc:sldMk cId="653488472" sldId="289"/>
            <ac:picMk id="6" creationId="{3A7A8D02-4C58-4FF2-9EDE-A101FA9DC03F}"/>
          </ac:picMkLst>
        </pc:picChg>
        <pc:picChg chg="mod">
          <ac:chgData name="박 성현" userId="94c619d3541f9284" providerId="LiveId" clId="{C4655B15-6A4E-4543-977E-9E297AD3BBE3}" dt="2019-11-20T04:32:58.548" v="6" actId="1076"/>
          <ac:picMkLst>
            <pc:docMk/>
            <pc:sldMk cId="653488472" sldId="289"/>
            <ac:picMk id="7" creationId="{E2E97D28-BC33-4DEA-9A05-A5DB2264B81A}"/>
          </ac:picMkLst>
        </pc:picChg>
      </pc:sldChg>
      <pc:sldChg chg="addSp delSp modSp ord">
        <pc:chgData name="박 성현" userId="94c619d3541f9284" providerId="LiveId" clId="{C4655B15-6A4E-4543-977E-9E297AD3BBE3}" dt="2019-11-20T04:35:25.853" v="24" actId="14100"/>
        <pc:sldMkLst>
          <pc:docMk/>
          <pc:sldMk cId="3633340643" sldId="290"/>
        </pc:sldMkLst>
        <pc:spChg chg="del">
          <ac:chgData name="박 성현" userId="94c619d3541f9284" providerId="LiveId" clId="{C4655B15-6A4E-4543-977E-9E297AD3BBE3}" dt="2019-11-20T04:33:53.726" v="9" actId="478"/>
          <ac:spMkLst>
            <pc:docMk/>
            <pc:sldMk cId="3633340643" sldId="290"/>
            <ac:spMk id="8" creationId="{D3437496-057D-44B1-A334-CC683ABADBDB}"/>
          </ac:spMkLst>
        </pc:spChg>
        <pc:spChg chg="add mod">
          <ac:chgData name="박 성현" userId="94c619d3541f9284" providerId="LiveId" clId="{C4655B15-6A4E-4543-977E-9E297AD3BBE3}" dt="2019-11-20T04:35:19.610" v="22" actId="571"/>
          <ac:spMkLst>
            <pc:docMk/>
            <pc:sldMk cId="3633340643" sldId="290"/>
            <ac:spMk id="10" creationId="{E83D3B45-0A9F-421F-8F9D-E23A383ED56C}"/>
          </ac:spMkLst>
        </pc:spChg>
        <pc:spChg chg="del">
          <ac:chgData name="박 성현" userId="94c619d3541f9284" providerId="LiveId" clId="{C4655B15-6A4E-4543-977E-9E297AD3BBE3}" dt="2019-11-20T04:33:54.745" v="10" actId="478"/>
          <ac:spMkLst>
            <pc:docMk/>
            <pc:sldMk cId="3633340643" sldId="290"/>
            <ac:spMk id="12" creationId="{1085BA22-D1FB-48C1-A593-CA53BEF78A4A}"/>
          </ac:spMkLst>
        </pc:spChg>
        <pc:spChg chg="add mod">
          <ac:chgData name="박 성현" userId="94c619d3541f9284" providerId="LiveId" clId="{C4655B15-6A4E-4543-977E-9E297AD3BBE3}" dt="2019-11-20T04:35:25.853" v="24" actId="14100"/>
          <ac:spMkLst>
            <pc:docMk/>
            <pc:sldMk cId="3633340643" sldId="290"/>
            <ac:spMk id="13" creationId="{FAEFAB41-9D47-42D7-9578-456E27F03D50}"/>
          </ac:spMkLst>
        </pc:spChg>
      </pc:sldChg>
      <pc:sldChg chg="addSp modSp">
        <pc:chgData name="박 성현" userId="94c619d3541f9284" providerId="LiveId" clId="{C4655B15-6A4E-4543-977E-9E297AD3BBE3}" dt="2019-11-20T04:34:31.257" v="21" actId="14100"/>
        <pc:sldMkLst>
          <pc:docMk/>
          <pc:sldMk cId="2428226453" sldId="291"/>
        </pc:sldMkLst>
        <pc:spChg chg="add mod">
          <ac:chgData name="박 성현" userId="94c619d3541f9284" providerId="LiveId" clId="{C4655B15-6A4E-4543-977E-9E297AD3BBE3}" dt="2019-11-20T04:34:31.257" v="21" actId="14100"/>
          <ac:spMkLst>
            <pc:docMk/>
            <pc:sldMk cId="2428226453" sldId="291"/>
            <ac:spMk id="7" creationId="{7058796E-A7F4-4560-9876-C7ABF560D641}"/>
          </ac:spMkLst>
        </pc:spChg>
      </pc:sldChg>
    </pc:docChg>
  </pc:docChgLst>
  <pc:docChgLst>
    <pc:chgData name="박 성현" userId="94c619d3541f9284" providerId="LiveId" clId="{5A1E7407-6FD4-460D-972E-7D196302672E}"/>
    <pc:docChg chg="custSel addSld delSld modSld">
      <pc:chgData name="박 성현" userId="94c619d3541f9284" providerId="LiveId" clId="{5A1E7407-6FD4-460D-972E-7D196302672E}" dt="2019-11-20T05:17:49.147" v="460"/>
      <pc:docMkLst>
        <pc:docMk/>
      </pc:docMkLst>
      <pc:sldChg chg="modSp">
        <pc:chgData name="박 성현" userId="94c619d3541f9284" providerId="LiveId" clId="{5A1E7407-6FD4-460D-972E-7D196302672E}" dt="2019-11-20T05:17:49.147" v="460"/>
        <pc:sldMkLst>
          <pc:docMk/>
          <pc:sldMk cId="3820384801" sldId="256"/>
        </pc:sldMkLst>
        <pc:spChg chg="mod">
          <ac:chgData name="박 성현" userId="94c619d3541f9284" providerId="LiveId" clId="{5A1E7407-6FD4-460D-972E-7D196302672E}" dt="2019-11-20T05:17:42.288" v="445" actId="20577"/>
          <ac:spMkLst>
            <pc:docMk/>
            <pc:sldMk cId="3820384801" sldId="256"/>
            <ac:spMk id="3" creationId="{00000000-0000-0000-0000-000000000000}"/>
          </ac:spMkLst>
        </pc:spChg>
        <pc:spChg chg="mod">
          <ac:chgData name="박 성현" userId="94c619d3541f9284" providerId="LiveId" clId="{5A1E7407-6FD4-460D-972E-7D196302672E}" dt="2019-11-20T05:17:49.147" v="460"/>
          <ac:spMkLst>
            <pc:docMk/>
            <pc:sldMk cId="3820384801" sldId="256"/>
            <ac:spMk id="4" creationId="{00000000-0000-0000-0000-000000000000}"/>
          </ac:spMkLst>
        </pc:spChg>
      </pc:sldChg>
      <pc:sldChg chg="modSp">
        <pc:chgData name="박 성현" userId="94c619d3541f9284" providerId="LiveId" clId="{5A1E7407-6FD4-460D-972E-7D196302672E}" dt="2019-11-20T05:13:33.832" v="444" actId="20577"/>
        <pc:sldMkLst>
          <pc:docMk/>
          <pc:sldMk cId="2939330956" sldId="277"/>
        </pc:sldMkLst>
        <pc:spChg chg="mod">
          <ac:chgData name="박 성현" userId="94c619d3541f9284" providerId="LiveId" clId="{5A1E7407-6FD4-460D-972E-7D196302672E}" dt="2019-11-20T05:13:33.832" v="444" actId="20577"/>
          <ac:spMkLst>
            <pc:docMk/>
            <pc:sldMk cId="2939330956" sldId="277"/>
            <ac:spMk id="3" creationId="{00000000-0000-0000-0000-000000000000}"/>
          </ac:spMkLst>
        </pc:spChg>
      </pc:sldChg>
      <pc:sldChg chg="modSp addCm delCm">
        <pc:chgData name="박 성현" userId="94c619d3541f9284" providerId="LiveId" clId="{5A1E7407-6FD4-460D-972E-7D196302672E}" dt="2019-11-20T04:57:43.527" v="245" actId="20577"/>
        <pc:sldMkLst>
          <pc:docMk/>
          <pc:sldMk cId="2867015395" sldId="284"/>
        </pc:sldMkLst>
        <pc:spChg chg="mod">
          <ac:chgData name="박 성현" userId="94c619d3541f9284" providerId="LiveId" clId="{5A1E7407-6FD4-460D-972E-7D196302672E}" dt="2019-11-20T04:57:43.527" v="245" actId="20577"/>
          <ac:spMkLst>
            <pc:docMk/>
            <pc:sldMk cId="2867015395" sldId="284"/>
            <ac:spMk id="3" creationId="{B1E67E3E-12BA-4B4B-8EA1-FE9DED69A358}"/>
          </ac:spMkLst>
        </pc:spChg>
        <pc:spChg chg="mod">
          <ac:chgData name="박 성현" userId="94c619d3541f9284" providerId="LiveId" clId="{5A1E7407-6FD4-460D-972E-7D196302672E}" dt="2019-11-20T04:44:31.474" v="4" actId="14100"/>
          <ac:spMkLst>
            <pc:docMk/>
            <pc:sldMk cId="2867015395" sldId="284"/>
            <ac:spMk id="7" creationId="{8BF2AA91-CB31-4C6A-89A7-6B369E34BA32}"/>
          </ac:spMkLst>
        </pc:spChg>
        <pc:spChg chg="mod">
          <ac:chgData name="박 성현" userId="94c619d3541f9284" providerId="LiveId" clId="{5A1E7407-6FD4-460D-972E-7D196302672E}" dt="2019-11-20T04:45:08.864" v="11" actId="553"/>
          <ac:spMkLst>
            <pc:docMk/>
            <pc:sldMk cId="2867015395" sldId="284"/>
            <ac:spMk id="8" creationId="{F0133CA0-E7B2-45DF-B0A8-AB9DE60D4619}"/>
          </ac:spMkLst>
        </pc:spChg>
        <pc:spChg chg="mod">
          <ac:chgData name="박 성현" userId="94c619d3541f9284" providerId="LiveId" clId="{5A1E7407-6FD4-460D-972E-7D196302672E}" dt="2019-11-20T04:45:08.864" v="11" actId="553"/>
          <ac:spMkLst>
            <pc:docMk/>
            <pc:sldMk cId="2867015395" sldId="284"/>
            <ac:spMk id="9" creationId="{173EFD2E-7957-47E3-8DF9-4EA22B5A6284}"/>
          </ac:spMkLst>
        </pc:spChg>
        <pc:picChg chg="mod">
          <ac:chgData name="박 성현" userId="94c619d3541f9284" providerId="LiveId" clId="{5A1E7407-6FD4-460D-972E-7D196302672E}" dt="2019-11-20T04:44:55.225" v="9" actId="553"/>
          <ac:picMkLst>
            <pc:docMk/>
            <pc:sldMk cId="2867015395" sldId="284"/>
            <ac:picMk id="4" creationId="{271ABC50-F7A2-4BA8-BD0B-E63ECE51B273}"/>
          </ac:picMkLst>
        </pc:picChg>
      </pc:sldChg>
      <pc:sldChg chg="modSp">
        <pc:chgData name="박 성현" userId="94c619d3541f9284" providerId="LiveId" clId="{5A1E7407-6FD4-460D-972E-7D196302672E}" dt="2019-11-20T05:06:31.510" v="329"/>
        <pc:sldMkLst>
          <pc:docMk/>
          <pc:sldMk cId="2502513652" sldId="285"/>
        </pc:sldMkLst>
        <pc:spChg chg="mod">
          <ac:chgData name="박 성현" userId="94c619d3541f9284" providerId="LiveId" clId="{5A1E7407-6FD4-460D-972E-7D196302672E}" dt="2019-11-20T05:06:31.510" v="329"/>
          <ac:spMkLst>
            <pc:docMk/>
            <pc:sldMk cId="2502513652" sldId="285"/>
            <ac:spMk id="3" creationId="{D4959A7B-698E-4632-BF33-C797D1A6D9C3}"/>
          </ac:spMkLst>
        </pc:spChg>
      </pc:sldChg>
      <pc:sldChg chg="modSp">
        <pc:chgData name="박 성현" userId="94c619d3541f9284" providerId="LiveId" clId="{5A1E7407-6FD4-460D-972E-7D196302672E}" dt="2019-11-20T05:06:13.204" v="300"/>
        <pc:sldMkLst>
          <pc:docMk/>
          <pc:sldMk cId="653488472" sldId="289"/>
        </pc:sldMkLst>
        <pc:spChg chg="mod">
          <ac:chgData name="박 성현" userId="94c619d3541f9284" providerId="LiveId" clId="{5A1E7407-6FD4-460D-972E-7D196302672E}" dt="2019-11-20T05:06:13.204" v="300"/>
          <ac:spMkLst>
            <pc:docMk/>
            <pc:sldMk cId="653488472" sldId="289"/>
            <ac:spMk id="2" creationId="{133648AE-2482-4EDF-952A-9832D411D578}"/>
          </ac:spMkLst>
        </pc:spChg>
      </pc:sldChg>
      <pc:sldChg chg="modSp">
        <pc:chgData name="박 성현" userId="94c619d3541f9284" providerId="LiveId" clId="{5A1E7407-6FD4-460D-972E-7D196302672E}" dt="2019-11-20T04:58:13.819" v="289" actId="20577"/>
        <pc:sldMkLst>
          <pc:docMk/>
          <pc:sldMk cId="3633340643" sldId="290"/>
        </pc:sldMkLst>
        <pc:spChg chg="mod">
          <ac:chgData name="박 성현" userId="94c619d3541f9284" providerId="LiveId" clId="{5A1E7407-6FD4-460D-972E-7D196302672E}" dt="2019-11-20T04:58:13.819" v="289" actId="20577"/>
          <ac:spMkLst>
            <pc:docMk/>
            <pc:sldMk cId="3633340643" sldId="290"/>
            <ac:spMk id="3" creationId="{2E438889-73B1-428E-82B6-BE094956E075}"/>
          </ac:spMkLst>
        </pc:spChg>
      </pc:sldChg>
      <pc:sldChg chg="modSp">
        <pc:chgData name="박 성현" userId="94c619d3541f9284" providerId="LiveId" clId="{5A1E7407-6FD4-460D-972E-7D196302672E}" dt="2019-11-20T04:58:06.436" v="288" actId="20577"/>
        <pc:sldMkLst>
          <pc:docMk/>
          <pc:sldMk cId="2428226453" sldId="291"/>
        </pc:sldMkLst>
        <pc:spChg chg="mod">
          <ac:chgData name="박 성현" userId="94c619d3541f9284" providerId="LiveId" clId="{5A1E7407-6FD4-460D-972E-7D196302672E}" dt="2019-11-20T04:58:06.436" v="288" actId="20577"/>
          <ac:spMkLst>
            <pc:docMk/>
            <pc:sldMk cId="2428226453" sldId="291"/>
            <ac:spMk id="3" creationId="{0C139264-1384-46EE-8D7D-D04F7E66BE9F}"/>
          </ac:spMkLst>
        </pc:spChg>
      </pc:sldChg>
      <pc:sldChg chg="modSp del">
        <pc:chgData name="박 성현" userId="94c619d3541f9284" providerId="LiveId" clId="{5A1E7407-6FD4-460D-972E-7D196302672E}" dt="2019-11-20T05:05:11.949" v="291" actId="2696"/>
        <pc:sldMkLst>
          <pc:docMk/>
          <pc:sldMk cId="3324348921" sldId="292"/>
        </pc:sldMkLst>
        <pc:spChg chg="mod">
          <ac:chgData name="박 성현" userId="94c619d3541f9284" providerId="LiveId" clId="{5A1E7407-6FD4-460D-972E-7D196302672E}" dt="2019-11-20T05:03:58.675" v="290" actId="20577"/>
          <ac:spMkLst>
            <pc:docMk/>
            <pc:sldMk cId="3324348921" sldId="292"/>
            <ac:spMk id="3" creationId="{CCF0014A-EFAD-4AE4-91F4-B84F964B132B}"/>
          </ac:spMkLst>
        </pc:spChg>
        <pc:graphicFrameChg chg="modGraphic">
          <ac:chgData name="박 성현" userId="94c619d3541f9284" providerId="LiveId" clId="{5A1E7407-6FD4-460D-972E-7D196302672E}" dt="2019-11-20T04:41:15.405" v="1" actId="2062"/>
          <ac:graphicFrameMkLst>
            <pc:docMk/>
            <pc:sldMk cId="3324348921" sldId="292"/>
            <ac:graphicFrameMk id="27" creationId="{0491D796-014A-48CF-8483-FC07B612E4E5}"/>
          </ac:graphicFrameMkLst>
        </pc:graphicFrameChg>
      </pc:sldChg>
      <pc:sldChg chg="modSp">
        <pc:chgData name="박 성현" userId="94c619d3541f9284" providerId="LiveId" clId="{5A1E7407-6FD4-460D-972E-7D196302672E}" dt="2019-11-20T04:41:20.489" v="3" actId="122"/>
        <pc:sldMkLst>
          <pc:docMk/>
          <pc:sldMk cId="1697564782" sldId="293"/>
        </pc:sldMkLst>
        <pc:graphicFrameChg chg="modGraphic">
          <ac:chgData name="박 성현" userId="94c619d3541f9284" providerId="LiveId" clId="{5A1E7407-6FD4-460D-972E-7D196302672E}" dt="2019-11-20T04:41:20.489" v="3" actId="122"/>
          <ac:graphicFrameMkLst>
            <pc:docMk/>
            <pc:sldMk cId="1697564782" sldId="293"/>
            <ac:graphicFrameMk id="4" creationId="{24942941-1B34-46F4-A527-B9AD76265F49}"/>
          </ac:graphicFrameMkLst>
        </pc:graphicFrameChg>
      </pc:sldChg>
      <pc:sldChg chg="addSp modSp add modTransition">
        <pc:chgData name="박 성현" userId="94c619d3541f9284" providerId="LiveId" clId="{5A1E7407-6FD4-460D-972E-7D196302672E}" dt="2019-11-20T05:12:14.092" v="436" actId="20577"/>
        <pc:sldMkLst>
          <pc:docMk/>
          <pc:sldMk cId="3406234144" sldId="294"/>
        </pc:sldMkLst>
        <pc:spChg chg="mod">
          <ac:chgData name="박 성현" userId="94c619d3541f9284" providerId="LiveId" clId="{5A1E7407-6FD4-460D-972E-7D196302672E}" dt="2019-11-20T05:11:17.796" v="345"/>
          <ac:spMkLst>
            <pc:docMk/>
            <pc:sldMk cId="3406234144" sldId="294"/>
            <ac:spMk id="2" creationId="{2CBD0FAF-FC06-4DCD-B4C3-74402C0F5870}"/>
          </ac:spMkLst>
        </pc:spChg>
        <pc:spChg chg="mod">
          <ac:chgData name="박 성현" userId="94c619d3541f9284" providerId="LiveId" clId="{5A1E7407-6FD4-460D-972E-7D196302672E}" dt="2019-11-20T05:12:14.092" v="436" actId="20577"/>
          <ac:spMkLst>
            <pc:docMk/>
            <pc:sldMk cId="3406234144" sldId="294"/>
            <ac:spMk id="3" creationId="{0A593922-90ED-44CD-A59A-E6CF6BF1C88D}"/>
          </ac:spMkLst>
        </pc:spChg>
        <pc:picChg chg="add mod">
          <ac:chgData name="박 성현" userId="94c619d3541f9284" providerId="LiveId" clId="{5A1E7407-6FD4-460D-972E-7D196302672E}" dt="2019-11-20T05:11:52.582" v="365" actId="1076"/>
          <ac:picMkLst>
            <pc:docMk/>
            <pc:sldMk cId="3406234144" sldId="294"/>
            <ac:picMk id="4" creationId="{ABAE00A1-4760-46CC-B6F6-262F719109C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BE74A-1DA8-41C0-B9F5-0E6977253FCA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CC578-E938-4DE8-867E-5266EFEF7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83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F480C-BBD0-4E44-9B7B-A972B31C302E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E492-BD85-45CC-99B8-95FB80E9B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4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8872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594360" algn="l" defTabSz="118872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188720" algn="l" defTabSz="118872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783080" algn="l" defTabSz="118872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377440" algn="l" defTabSz="118872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971800" algn="l" defTabSz="118872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566160" algn="l" defTabSz="118872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160520" algn="l" defTabSz="118872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754880" algn="l" defTabSz="118872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UX : </a:t>
            </a:r>
            <a:r>
              <a:rPr lang="ko-KR" altLang="en-US" dirty="0"/>
              <a:t>유용성</a:t>
            </a:r>
            <a:r>
              <a:rPr lang="en-US" altLang="ko-KR" dirty="0"/>
              <a:t>, </a:t>
            </a:r>
            <a:r>
              <a:rPr lang="ko-KR" altLang="en-US" dirty="0"/>
              <a:t>사용성</a:t>
            </a:r>
            <a:r>
              <a:rPr lang="en-US" altLang="ko-KR" dirty="0"/>
              <a:t>, </a:t>
            </a:r>
            <a:r>
              <a:rPr lang="ko-KR" altLang="en-US" dirty="0"/>
              <a:t>학습용이성</a:t>
            </a:r>
            <a:r>
              <a:rPr lang="en-US" altLang="ko-KR" dirty="0"/>
              <a:t>, </a:t>
            </a:r>
            <a:r>
              <a:rPr lang="ko-KR" altLang="en-US" dirty="0"/>
              <a:t>심미성</a:t>
            </a:r>
            <a:r>
              <a:rPr lang="en-US" altLang="ko-KR" dirty="0"/>
              <a:t>, </a:t>
            </a:r>
            <a:r>
              <a:rPr lang="ko-KR" altLang="en-US" dirty="0"/>
              <a:t>감성</a:t>
            </a:r>
          </a:p>
          <a:p>
            <a:endParaRPr lang="ko-KR" altLang="en-US" dirty="0"/>
          </a:p>
          <a:p>
            <a:r>
              <a:rPr lang="ko-KR" altLang="en-US" dirty="0"/>
              <a:t>집단서사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손실회피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과거경험과 기대 </a:t>
            </a:r>
            <a:r>
              <a:rPr lang="en-US" altLang="ko-KR" dirty="0"/>
              <a:t>: </a:t>
            </a:r>
            <a:r>
              <a:rPr lang="ko-KR" altLang="en-US" dirty="0"/>
              <a:t>전투배치에서 오른쪽에 있으면 공격을 자주 받을 것이라 기대</a:t>
            </a:r>
          </a:p>
          <a:p>
            <a:r>
              <a:rPr lang="ko-KR" altLang="en-US" dirty="0"/>
              <a:t>장비 캐릭터의 등급이 높으면 성능도 좋을 것이라는 기대</a:t>
            </a:r>
          </a:p>
          <a:p>
            <a:r>
              <a:rPr lang="ko-KR" altLang="en-US" dirty="0"/>
              <a:t>읽기와 해석 </a:t>
            </a:r>
            <a:r>
              <a:rPr lang="en-US" altLang="ko-KR" dirty="0"/>
              <a:t>: </a:t>
            </a:r>
            <a:r>
              <a:rPr lang="ko-KR" altLang="en-US" dirty="0"/>
              <a:t>정보의 묶음</a:t>
            </a:r>
          </a:p>
          <a:p>
            <a:r>
              <a:rPr lang="ko-KR" altLang="en-US" dirty="0"/>
              <a:t>상대적 가격</a:t>
            </a:r>
            <a:r>
              <a:rPr lang="en-US" altLang="ko-KR" dirty="0"/>
              <a:t>, </a:t>
            </a:r>
            <a:r>
              <a:rPr lang="ko-KR" altLang="en-US" dirty="0"/>
              <a:t>초기 값 설정</a:t>
            </a:r>
            <a:r>
              <a:rPr lang="en-US" altLang="ko-KR" dirty="0"/>
              <a:t>, </a:t>
            </a:r>
            <a:r>
              <a:rPr lang="ko-KR" altLang="en-US" dirty="0"/>
              <a:t>마감시간 설정 </a:t>
            </a:r>
          </a:p>
          <a:p>
            <a:r>
              <a:rPr lang="ko-KR" altLang="en-US" dirty="0"/>
              <a:t>단순노출 효과 </a:t>
            </a:r>
            <a:r>
              <a:rPr lang="en-US" altLang="ko-KR" dirty="0"/>
              <a:t>: </a:t>
            </a:r>
            <a:r>
              <a:rPr lang="ko-KR" altLang="en-US" dirty="0"/>
              <a:t>초기화면에서 지속적으로 캐릭터를 보여주는 것 </a:t>
            </a:r>
          </a:p>
          <a:p>
            <a:r>
              <a:rPr lang="ko-KR" altLang="en-US" dirty="0"/>
              <a:t>단계적 요구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낮은 공 기법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그것이 전부가 아닙니다 기법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E492-BD85-45CC-99B8-95FB80E9B7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68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UX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유용성</a:t>
            </a:r>
            <a:r>
              <a:rPr lang="en-US" altLang="ko-KR" dirty="0"/>
              <a:t>, </a:t>
            </a:r>
            <a:r>
              <a:rPr lang="ko-KR" altLang="en-US" dirty="0"/>
              <a:t>사용성</a:t>
            </a:r>
            <a:r>
              <a:rPr lang="en-US" altLang="ko-KR" dirty="0"/>
              <a:t>, </a:t>
            </a:r>
            <a:r>
              <a:rPr lang="ko-KR" altLang="en-US" dirty="0"/>
              <a:t>학습용이성</a:t>
            </a:r>
            <a:r>
              <a:rPr lang="en-US" altLang="ko-KR" dirty="0"/>
              <a:t>, </a:t>
            </a:r>
            <a:r>
              <a:rPr lang="ko-KR" altLang="en-US" dirty="0"/>
              <a:t>심미성</a:t>
            </a:r>
            <a:r>
              <a:rPr lang="en-US" altLang="ko-KR" dirty="0"/>
              <a:t>, </a:t>
            </a:r>
            <a:r>
              <a:rPr lang="ko-KR" altLang="en-US" dirty="0"/>
              <a:t>감성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집단서사 </a:t>
            </a:r>
            <a:r>
              <a:rPr lang="en-US" altLang="ko-KR" dirty="0"/>
              <a:t>: </a:t>
            </a:r>
            <a:r>
              <a:rPr lang="ko-KR" altLang="en-US" dirty="0"/>
              <a:t>길드 소속의 욕구 사회집단의 수는 변화한다</a:t>
            </a:r>
            <a:r>
              <a:rPr lang="en-US" altLang="ko-KR" dirty="0"/>
              <a:t>. </a:t>
            </a:r>
            <a:r>
              <a:rPr lang="ko-KR" altLang="en-US" dirty="0"/>
              <a:t>사회적 동조</a:t>
            </a:r>
            <a:endParaRPr lang="en-US" altLang="ko-KR" dirty="0"/>
          </a:p>
          <a:p>
            <a:r>
              <a:rPr lang="ko-KR" altLang="en-US" dirty="0"/>
              <a:t>손실회피 </a:t>
            </a:r>
            <a:r>
              <a:rPr lang="en-US" altLang="ko-KR" dirty="0"/>
              <a:t>: </a:t>
            </a:r>
            <a:r>
              <a:rPr lang="ko-KR" altLang="en-US" dirty="0"/>
              <a:t>사람은 잃는 것을 싫어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과거경험과 기대 </a:t>
            </a:r>
            <a:r>
              <a:rPr lang="en-US" altLang="ko-KR" dirty="0"/>
              <a:t>: </a:t>
            </a:r>
            <a:r>
              <a:rPr lang="ko-KR" altLang="en-US" dirty="0"/>
              <a:t>사람은 과거의 경험을 기준으로 생각한다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읽기와 해석 </a:t>
            </a:r>
            <a:r>
              <a:rPr lang="en-US" altLang="ko-KR" dirty="0"/>
              <a:t>: </a:t>
            </a:r>
            <a:r>
              <a:rPr lang="ko-KR" altLang="en-US" dirty="0"/>
              <a:t>사람은 정보를 인식하는데 시간이 걸린다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상대적 가격</a:t>
            </a:r>
            <a:r>
              <a:rPr lang="en-US" altLang="ko-KR" dirty="0"/>
              <a:t>, </a:t>
            </a:r>
            <a:r>
              <a:rPr lang="ko-KR" altLang="en-US" dirty="0"/>
              <a:t>초기 값 설정</a:t>
            </a:r>
            <a:r>
              <a:rPr lang="en-US" altLang="ko-KR" dirty="0"/>
              <a:t>, </a:t>
            </a:r>
            <a:r>
              <a:rPr lang="ko-KR" altLang="en-US" dirty="0"/>
              <a:t>마감시간 설정 </a:t>
            </a:r>
            <a:endParaRPr lang="en-US" altLang="ko-KR" dirty="0"/>
          </a:p>
          <a:p>
            <a:r>
              <a:rPr lang="ko-KR" altLang="en-US" dirty="0"/>
              <a:t>단순노출 효과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단계적 요구</a:t>
            </a:r>
            <a:endParaRPr lang="en-US" altLang="ko-KR" dirty="0"/>
          </a:p>
          <a:p>
            <a:r>
              <a:rPr lang="ko-KR" altLang="en-US" dirty="0"/>
              <a:t>낮은 공 기법</a:t>
            </a:r>
            <a:endParaRPr lang="en-US" altLang="ko-KR" dirty="0"/>
          </a:p>
          <a:p>
            <a:r>
              <a:rPr lang="ko-KR" altLang="en-US" dirty="0"/>
              <a:t>그것이 전부가 아닙니다 기법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492-BD85-45CC-99B8-95FB80E9B7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2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1613" cy="14716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7788"/>
            <a:ext cx="853281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1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70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5675" y="273050"/>
            <a:ext cx="6815138" cy="5854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26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547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2188"/>
            <a:ext cx="73152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6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8925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21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5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1613" cy="58531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31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39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게임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4646" y="11004"/>
            <a:ext cx="10945217" cy="679558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262A3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54646" y="3573810"/>
            <a:ext cx="10945217" cy="266429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>
                <a:solidFill>
                  <a:srgbClr val="262A33"/>
                </a:solidFill>
              </a:defRPr>
            </a:lvl1pPr>
            <a:lvl2pPr>
              <a:lnSpc>
                <a:spcPct val="150000"/>
              </a:lnSpc>
              <a:defRPr sz="1200">
                <a:solidFill>
                  <a:srgbClr val="262A33"/>
                </a:solidFill>
              </a:defRPr>
            </a:lvl2pPr>
            <a:lvl3pPr>
              <a:lnSpc>
                <a:spcPct val="150000"/>
              </a:lnSpc>
              <a:defRPr sz="1100">
                <a:solidFill>
                  <a:srgbClr val="262A33"/>
                </a:solidFill>
              </a:defRPr>
            </a:lvl3pPr>
            <a:lvl4pPr>
              <a:lnSpc>
                <a:spcPct val="150000"/>
              </a:lnSpc>
              <a:defRPr sz="1050">
                <a:solidFill>
                  <a:srgbClr val="262A33"/>
                </a:solidFill>
              </a:defRPr>
            </a:lvl4pPr>
            <a:lvl5pPr>
              <a:lnSpc>
                <a:spcPct val="150000"/>
              </a:lnSpc>
              <a:defRPr sz="1050">
                <a:solidFill>
                  <a:srgbClr val="262A33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86400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97299219"/>
              </p:ext>
            </p:extLst>
          </p:nvPr>
        </p:nvGraphicFramePr>
        <p:xfrm>
          <a:off x="0" y="718737"/>
          <a:ext cx="864000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bg1"/>
                          </a:solidFill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UI</a:t>
                      </a:r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이등변 삼각형 9"/>
          <p:cNvSpPr/>
          <p:nvPr userDrawn="1"/>
        </p:nvSpPr>
        <p:spPr>
          <a:xfrm rot="16200000">
            <a:off x="726840" y="1072990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83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시스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4646" y="11004"/>
            <a:ext cx="10945216" cy="679558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262A3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54646" y="3573810"/>
            <a:ext cx="10945216" cy="266429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>
                <a:solidFill>
                  <a:srgbClr val="262A33"/>
                </a:solidFill>
              </a:defRPr>
            </a:lvl1pPr>
            <a:lvl2pPr>
              <a:lnSpc>
                <a:spcPct val="150000"/>
              </a:lnSpc>
              <a:defRPr sz="1200">
                <a:solidFill>
                  <a:srgbClr val="262A33"/>
                </a:solidFill>
              </a:defRPr>
            </a:lvl2pPr>
            <a:lvl3pPr>
              <a:lnSpc>
                <a:spcPct val="150000"/>
              </a:lnSpc>
              <a:defRPr sz="1100">
                <a:solidFill>
                  <a:srgbClr val="262A33"/>
                </a:solidFill>
              </a:defRPr>
            </a:lvl3pPr>
            <a:lvl4pPr>
              <a:lnSpc>
                <a:spcPct val="150000"/>
              </a:lnSpc>
              <a:defRPr sz="1050">
                <a:solidFill>
                  <a:srgbClr val="262A33"/>
                </a:solidFill>
              </a:defRPr>
            </a:lvl4pPr>
            <a:lvl5pPr>
              <a:lnSpc>
                <a:spcPct val="150000"/>
              </a:lnSpc>
              <a:defRPr sz="1050">
                <a:solidFill>
                  <a:srgbClr val="262A33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86400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5959927"/>
              </p:ext>
            </p:extLst>
          </p:nvPr>
        </p:nvGraphicFramePr>
        <p:xfrm>
          <a:off x="0" y="718737"/>
          <a:ext cx="864000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bg1"/>
                          </a:solidFill>
                        </a:rPr>
                        <a:t>UI</a:t>
                      </a:r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이등변 삼각형 9"/>
          <p:cNvSpPr/>
          <p:nvPr userDrawn="1"/>
        </p:nvSpPr>
        <p:spPr>
          <a:xfrm rot="16200000">
            <a:off x="726840" y="1927786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3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4646" y="11004"/>
            <a:ext cx="10945216" cy="679558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262A3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54646" y="3573810"/>
            <a:ext cx="10945216" cy="266429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>
                <a:solidFill>
                  <a:srgbClr val="262A33"/>
                </a:solidFill>
              </a:defRPr>
            </a:lvl1pPr>
            <a:lvl2pPr>
              <a:lnSpc>
                <a:spcPct val="150000"/>
              </a:lnSpc>
              <a:defRPr sz="1200">
                <a:solidFill>
                  <a:srgbClr val="262A33"/>
                </a:solidFill>
              </a:defRPr>
            </a:lvl2pPr>
            <a:lvl3pPr>
              <a:lnSpc>
                <a:spcPct val="150000"/>
              </a:lnSpc>
              <a:defRPr sz="1100">
                <a:solidFill>
                  <a:srgbClr val="262A33"/>
                </a:solidFill>
              </a:defRPr>
            </a:lvl3pPr>
            <a:lvl4pPr>
              <a:lnSpc>
                <a:spcPct val="150000"/>
              </a:lnSpc>
              <a:defRPr sz="1050">
                <a:solidFill>
                  <a:srgbClr val="262A33"/>
                </a:solidFill>
              </a:defRPr>
            </a:lvl4pPr>
            <a:lvl5pPr>
              <a:lnSpc>
                <a:spcPct val="150000"/>
              </a:lnSpc>
              <a:defRPr sz="1050">
                <a:solidFill>
                  <a:srgbClr val="262A33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86400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85104765"/>
              </p:ext>
            </p:extLst>
          </p:nvPr>
        </p:nvGraphicFramePr>
        <p:xfrm>
          <a:off x="0" y="718737"/>
          <a:ext cx="864000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이등변 삼각형 9"/>
          <p:cNvSpPr/>
          <p:nvPr userDrawn="1"/>
        </p:nvSpPr>
        <p:spPr>
          <a:xfrm rot="16200000">
            <a:off x="726840" y="2826718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57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4646" y="11004"/>
            <a:ext cx="10945216" cy="679558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262A3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54646" y="3573810"/>
            <a:ext cx="10945216" cy="266429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>
                <a:solidFill>
                  <a:srgbClr val="262A33"/>
                </a:solidFill>
              </a:defRPr>
            </a:lvl1pPr>
            <a:lvl2pPr>
              <a:lnSpc>
                <a:spcPct val="150000"/>
              </a:lnSpc>
              <a:defRPr sz="1200">
                <a:solidFill>
                  <a:srgbClr val="262A33"/>
                </a:solidFill>
              </a:defRPr>
            </a:lvl2pPr>
            <a:lvl3pPr>
              <a:lnSpc>
                <a:spcPct val="150000"/>
              </a:lnSpc>
              <a:defRPr sz="1100">
                <a:solidFill>
                  <a:srgbClr val="262A33"/>
                </a:solidFill>
              </a:defRPr>
            </a:lvl3pPr>
            <a:lvl4pPr>
              <a:lnSpc>
                <a:spcPct val="150000"/>
              </a:lnSpc>
              <a:defRPr sz="1050">
                <a:solidFill>
                  <a:srgbClr val="262A33"/>
                </a:solidFill>
              </a:defRPr>
            </a:lvl4pPr>
            <a:lvl5pPr>
              <a:lnSpc>
                <a:spcPct val="150000"/>
              </a:lnSpc>
              <a:defRPr sz="1050">
                <a:solidFill>
                  <a:srgbClr val="262A33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86400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09706754"/>
              </p:ext>
            </p:extLst>
          </p:nvPr>
        </p:nvGraphicFramePr>
        <p:xfrm>
          <a:off x="0" y="718737"/>
          <a:ext cx="864000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이등변 삼각형 9"/>
          <p:cNvSpPr/>
          <p:nvPr userDrawn="1"/>
        </p:nvSpPr>
        <p:spPr>
          <a:xfrm rot="16200000">
            <a:off x="726840" y="2826718"/>
            <a:ext cx="147320" cy="1270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5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8488"/>
            <a:ext cx="103616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1612" cy="15017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6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10200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97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7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7975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48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34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D5F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1213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03337-2510-4FE0-8BE2-9FE30F54BFC6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7938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793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F11A2-13C7-492B-A8B5-9554489DC11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86400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3888073"/>
              </p:ext>
            </p:extLst>
          </p:nvPr>
        </p:nvGraphicFramePr>
        <p:xfrm>
          <a:off x="0" y="690562"/>
          <a:ext cx="864000" cy="616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106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 userDrawn="1"/>
        </p:nvSpPr>
        <p:spPr>
          <a:xfrm>
            <a:off x="0" y="6169026"/>
            <a:ext cx="864000" cy="690562"/>
          </a:xfrm>
          <a:prstGeom prst="rect">
            <a:avLst/>
          </a:prstGeom>
          <a:solidFill>
            <a:srgbClr val="3E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8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4" r:id="rId3"/>
    <p:sldLayoutId id="2147483695" r:id="rId4"/>
    <p:sldLayoutId id="2147483696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박성현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63758" y="6310114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8</a:t>
            </a:r>
            <a:r>
              <a:rPr lang="ko-KR" altLang="en-US" sz="1000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3820384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648AE-2482-4EDF-952A-9832D411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E8786-C9B4-4906-B406-16873668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같은 재료를 넣더라도 생산시간이 다르게 설정되고 생산시간에 따라 좀 더 좋은 캐릭터가 나오지 않을 까라는 기대를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재료를 넣으면 생산시간이 길게 설정될 확률이 높아지고 높은 등급의 캐릭터가 등장할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6E9AFF-B934-40A4-B0FE-A4FD6F074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6" y="695210"/>
            <a:ext cx="517563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97D28-BC33-4DEA-9A05-A5DB2264B8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61" y="695210"/>
            <a:ext cx="51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8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59368-535D-4254-997A-2CFB9F63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정보의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959A7B-698E-4632-BF33-C797D1A6D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정보의 배치가 </a:t>
            </a:r>
            <a:r>
              <a:rPr lang="en-US" altLang="ko-KR" dirty="0"/>
              <a:t>8</a:t>
            </a:r>
            <a:r>
              <a:rPr lang="ko-KR" altLang="en-US" dirty="0"/>
              <a:t>개</a:t>
            </a:r>
          </a:p>
        </p:txBody>
      </p:sp>
      <p:pic>
        <p:nvPicPr>
          <p:cNvPr id="5" name="그림 4" descr="테이블, 물품, 앉아있는, 보트이(가) 표시된 사진&#10;&#10;자동 생성된 설명">
            <a:extLst>
              <a:ext uri="{FF2B5EF4-FFF2-40B4-BE49-F238E27FC236}">
                <a16:creationId xmlns:a16="http://schemas.microsoft.com/office/drawing/2014/main" id="{00667BDA-6251-4681-9C3E-080A2FF06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6" y="690562"/>
            <a:ext cx="5175630" cy="2520000"/>
          </a:xfrm>
          <a:prstGeom prst="rect">
            <a:avLst/>
          </a:prstGeom>
        </p:spPr>
      </p:pic>
      <p:pic>
        <p:nvPicPr>
          <p:cNvPr id="7" name="그림 6" descr="검은색, 시계, 남자, 주차장이(가) 표시된 사진&#10;&#10;자동 생성된 설명">
            <a:extLst>
              <a:ext uri="{FF2B5EF4-FFF2-40B4-BE49-F238E27FC236}">
                <a16:creationId xmlns:a16="http://schemas.microsoft.com/office/drawing/2014/main" id="{EA61914F-94D3-4884-AF21-B2AAE2D3C7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52" y="646808"/>
            <a:ext cx="517563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1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2541A-DEC1-48AC-B541-C840B8957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버튼의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50506-0243-4B5D-BBFF-C83A0DCD8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버튼의 배치가 대부분 우측부분에 설정 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스포츠, 물, 수영, 테이블이(가) 표시된 사진&#10;&#10;자동 생성된 설명">
            <a:extLst>
              <a:ext uri="{FF2B5EF4-FFF2-40B4-BE49-F238E27FC236}">
                <a16:creationId xmlns:a16="http://schemas.microsoft.com/office/drawing/2014/main" id="{DB743CD3-E3E7-4854-B806-880D5162DA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19" y="643096"/>
            <a:ext cx="517563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9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DECE6-EDF6-4413-BEFD-E37328DF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기지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3D0ECB-B1D1-4F2F-ACCA-057530B1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기지 영역에서 버튼이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구매와</a:t>
            </a:r>
            <a:r>
              <a:rPr lang="en-US" altLang="ko-KR" dirty="0"/>
              <a:t> </a:t>
            </a:r>
            <a:r>
              <a:rPr lang="ko-KR" altLang="en-US" dirty="0"/>
              <a:t>시설물 편집버튼을 누르게 되면 </a:t>
            </a:r>
            <a:r>
              <a:rPr lang="en-US" altLang="ko-KR" dirty="0"/>
              <a:t>“</a:t>
            </a:r>
            <a:r>
              <a:rPr lang="ko-KR" altLang="en-US" dirty="0"/>
              <a:t>업데이트 예정입니다＂ 팝업창이 등장한다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실내, 모니터, 텔레비전, 검은색이(가) 표시된 사진&#10;&#10;자동 생성된 설명">
            <a:extLst>
              <a:ext uri="{FF2B5EF4-FFF2-40B4-BE49-F238E27FC236}">
                <a16:creationId xmlns:a16="http://schemas.microsoft.com/office/drawing/2014/main" id="{96BD86D9-F39D-4059-B89C-CE528107C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15" y="889290"/>
            <a:ext cx="5175630" cy="252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2038E55-1798-4F88-8A3E-111FFC970C63}"/>
              </a:ext>
            </a:extLst>
          </p:cNvPr>
          <p:cNvGrpSpPr/>
          <p:nvPr/>
        </p:nvGrpSpPr>
        <p:grpSpPr>
          <a:xfrm>
            <a:off x="1054646" y="889290"/>
            <a:ext cx="5184576" cy="2520000"/>
            <a:chOff x="1054646" y="909794"/>
            <a:chExt cx="5184576" cy="2520000"/>
          </a:xfrm>
        </p:grpSpPr>
        <p:pic>
          <p:nvPicPr>
            <p:cNvPr id="5" name="그림 4" descr="실내, 창문, 기차, 스테이션이(가) 표시된 사진&#10;&#10;자동 생성된 설명">
              <a:extLst>
                <a:ext uri="{FF2B5EF4-FFF2-40B4-BE49-F238E27FC236}">
                  <a16:creationId xmlns:a16="http://schemas.microsoft.com/office/drawing/2014/main" id="{C6B57D53-2FBC-4DAF-87F9-564C73348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646" y="909794"/>
              <a:ext cx="5175630" cy="2520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4DF106-61A4-4F73-A84D-3EF339681E5C}"/>
                </a:ext>
              </a:extLst>
            </p:cNvPr>
            <p:cNvSpPr/>
            <p:nvPr/>
          </p:nvSpPr>
          <p:spPr>
            <a:xfrm>
              <a:off x="5663158" y="1349408"/>
              <a:ext cx="576064" cy="1224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0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AE746-26FD-4EDF-88C0-4B98D5F8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캐릭터의 모습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42D18-A089-44B1-8BA8-CC6AF11BA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캐릭터의 모습을 보면 이 캐릭터의 타입이나 속성 등을 유추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6E3F03-AC5E-4BED-8804-909130367D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24" y="683934"/>
            <a:ext cx="517563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6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0EF5C-373F-4D1A-9D18-7494CD55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4942941-1B34-46F4-A527-B9AD76265F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12785"/>
              </p:ext>
            </p:extLst>
          </p:nvPr>
        </p:nvGraphicFramePr>
        <p:xfrm>
          <a:off x="6667018" y="904118"/>
          <a:ext cx="5328000" cy="3081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000">
                  <a:extLst>
                    <a:ext uri="{9D8B030D-6E8A-4147-A177-3AD203B41FA5}">
                      <a16:colId xmlns:a16="http://schemas.microsoft.com/office/drawing/2014/main" val="1207254555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4847005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 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라스트 오리진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1025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SRPG</a:t>
                      </a:r>
                      <a:r>
                        <a:rPr lang="en-US" altLang="ko-KR" sz="1400" u="none" strike="noStrike" baseline="0" dirty="0">
                          <a:effectLst/>
                        </a:rPr>
                        <a:t> </a:t>
                      </a:r>
                      <a:r>
                        <a:rPr lang="ko-KR" altLang="en-US" sz="1400" u="none" strike="noStrike" baseline="0" dirty="0" err="1">
                          <a:effectLst/>
                        </a:rPr>
                        <a:t>코레류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493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플렛폼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180812"/>
                  </a:ext>
                </a:extLst>
              </a:tr>
              <a:tr h="10548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소개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턴제</a:t>
                      </a:r>
                      <a:r>
                        <a:rPr lang="ko-KR" altLang="en-US" sz="1400" dirty="0"/>
                        <a:t> 전투로 캐릭터의 </a:t>
                      </a:r>
                      <a:r>
                        <a:rPr lang="en-US" altLang="ko-KR" sz="1400" dirty="0"/>
                        <a:t>AP</a:t>
                      </a:r>
                      <a:r>
                        <a:rPr lang="ko-KR" altLang="en-US" sz="1400" dirty="0"/>
                        <a:t>값에 따라 순서대로 행동이 정해 진다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유저는 </a:t>
                      </a:r>
                      <a:r>
                        <a:rPr lang="en-US" altLang="ko-KR" sz="1400" dirty="0"/>
                        <a:t>3X3</a:t>
                      </a:r>
                      <a:r>
                        <a:rPr lang="ko-KR" altLang="en-US" sz="1400" dirty="0"/>
                        <a:t>의 칸에 캐릭터를 배치하여 전투를 진행한다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유저는 캐릭터의 스킬의 사거리 데미지 </a:t>
                      </a:r>
                      <a:r>
                        <a:rPr lang="en-US" altLang="ko-KR" sz="1400" dirty="0"/>
                        <a:t>AP</a:t>
                      </a:r>
                      <a:r>
                        <a:rPr lang="ko-KR" altLang="en-US" sz="1400" dirty="0"/>
                        <a:t>수치 등 캐릭터의 능력치를 고려하여 전투를 진행한다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669515"/>
                  </a:ext>
                </a:extLst>
              </a:tr>
            </a:tbl>
          </a:graphicData>
        </a:graphic>
      </p:graphicFrame>
      <p:pic>
        <p:nvPicPr>
          <p:cNvPr id="5" name="그림 4" descr="실내, 사진, 앉아있는, 디스플레이이(가) 표시된 사진&#10;&#10;자동 생성된 설명">
            <a:extLst>
              <a:ext uri="{FF2B5EF4-FFF2-40B4-BE49-F238E27FC236}">
                <a16:creationId xmlns:a16="http://schemas.microsoft.com/office/drawing/2014/main" id="{DA271884-E7FB-4C29-84CB-4FA18E9CB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1" y="3502082"/>
            <a:ext cx="518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5D879C-35F3-4959-8481-37E08F6681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1" y="837506"/>
            <a:ext cx="518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64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ED468-0BEB-4F8F-AEEA-A4D0139E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캐릭터의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AB3EE-D39F-4F87-B65E-238E8638B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유저는 </a:t>
            </a:r>
            <a:r>
              <a:rPr lang="en-US" altLang="ko-KR" dirty="0"/>
              <a:t>3X3</a:t>
            </a:r>
            <a:r>
              <a:rPr lang="ko-KR" altLang="en-US" dirty="0"/>
              <a:t>에 캐릭터를 배치할 수 있다</a:t>
            </a:r>
            <a:r>
              <a:rPr lang="en-US" altLang="ko-KR" dirty="0"/>
              <a:t>.  </a:t>
            </a:r>
            <a:r>
              <a:rPr lang="ko-KR" altLang="en-US" dirty="0"/>
              <a:t>유저의 캐릭터는 좌측에 배치되고 우측을 향해 바라보고 있고 적 캐릭터는 우측에  배치되고 좌측을 향해 바라보고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유저는 오른쪽에 배치한 캐릭터가 우선적으로 공격을 받고 왼쪽에 배치한 캐릭터가 공격을 받지 않을 것이라 생각하고 오른쪽에 방어력과 생명력이 높은 캐릭터를 배치한다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실제로는 오른쪽 열에 캐릭터가 있더라도 그 뒤에 있는 캐릭터가 공격 받는 경우가 있다</a:t>
            </a:r>
            <a:r>
              <a:rPr lang="en-US" altLang="ko-KR" dirty="0"/>
              <a:t>. </a:t>
            </a:r>
            <a:r>
              <a:rPr lang="ko-KR" altLang="en-US" dirty="0"/>
              <a:t>하지만 사거리부분이 존재해서 높은 확률로 우측의 캐릭터가 공격을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실내, 사진, 앉아있는, 디스플레이이(가) 표시된 사진&#10;&#10;자동 생성된 설명">
            <a:extLst>
              <a:ext uri="{FF2B5EF4-FFF2-40B4-BE49-F238E27FC236}">
                <a16:creationId xmlns:a16="http://schemas.microsoft.com/office/drawing/2014/main" id="{11E25D22-B991-4669-B552-2F13EAB0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1" y="837506"/>
            <a:ext cx="5180000" cy="2520000"/>
          </a:xfrm>
          <a:prstGeom prst="rect">
            <a:avLst/>
          </a:prstGeom>
        </p:spPr>
      </p:pic>
      <p:pic>
        <p:nvPicPr>
          <p:cNvPr id="7" name="그림 6" descr="잔디, 오토바이, 남자, 운전이(가) 표시된 사진&#10;&#10;자동 생성된 설명">
            <a:extLst>
              <a:ext uri="{FF2B5EF4-FFF2-40B4-BE49-F238E27FC236}">
                <a16:creationId xmlns:a16="http://schemas.microsoft.com/office/drawing/2014/main" id="{74EBDA73-EE26-4A8A-9958-4E35EF442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2" y="837506"/>
            <a:ext cx="5203540" cy="252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BF2B4C-61F4-4AB3-9435-04D1903CFF42}"/>
              </a:ext>
            </a:extLst>
          </p:cNvPr>
          <p:cNvSpPr/>
          <p:nvPr/>
        </p:nvSpPr>
        <p:spPr>
          <a:xfrm>
            <a:off x="1342678" y="1197546"/>
            <a:ext cx="1967649" cy="1438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10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C264A-40AF-4176-94D2-8C1A728E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438889-73B1-428E-82B6-BE094956E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우측 하단에 스킬을 배치하여 비슷한 장르의 게임과 유사하게 배치하였다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모바일 게임에서 스킬 조작 버튼은 우측 하단에 배치 되어있는 유저 경험이 많이 있어 동일하게 배치한 것 같다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중앙상단에 스테이지 정도를 표기를 하여 스테이지의 진행 정도를 쉽게 알 수 있도록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진행 순서의 경우 매 턴마다 </a:t>
            </a:r>
            <a:r>
              <a:rPr lang="en-US" altLang="ko-KR" dirty="0"/>
              <a:t>AP</a:t>
            </a:r>
            <a:r>
              <a:rPr lang="ko-KR" altLang="en-US" dirty="0"/>
              <a:t>수치</a:t>
            </a:r>
            <a:r>
              <a:rPr lang="en-US" altLang="ko-KR" dirty="0"/>
              <a:t>(</a:t>
            </a:r>
            <a:r>
              <a:rPr lang="ko-KR" altLang="en-US" dirty="0"/>
              <a:t>스킬 사용에 필요한 재화</a:t>
            </a:r>
            <a:r>
              <a:rPr lang="en-US" altLang="ko-KR" dirty="0"/>
              <a:t>)</a:t>
            </a:r>
            <a:r>
              <a:rPr lang="ko-KR" altLang="en-US" dirty="0"/>
              <a:t>의 정도에 따라 캐릭터의 스킬 사용을 하도록 되기에 하단에 스킬과 연관 되어 있어 턴이 스킬 선택창의 좌측에 배치 되어있었다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타겟을 선정하여 승인을 누르는 형태로 되어 있어 유저의 선택을 두 번 확인하도록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캐릭터의 화면에 </a:t>
            </a:r>
            <a:r>
              <a:rPr lang="en-US" altLang="ko-KR" dirty="0"/>
              <a:t>?</a:t>
            </a:r>
            <a:r>
              <a:rPr lang="ko-KR" altLang="en-US" dirty="0"/>
              <a:t>표시를 통해 유저가 캐릭터 스킬을 선정 하였는지 한 눈에 알 수 있도록 설정 되어있다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 descr="잔디, 오토바이, 남자, 운전이(가) 표시된 사진&#10;&#10;자동 생성된 설명">
            <a:extLst>
              <a:ext uri="{FF2B5EF4-FFF2-40B4-BE49-F238E27FC236}">
                <a16:creationId xmlns:a16="http://schemas.microsoft.com/office/drawing/2014/main" id="{99D40AA4-7FC8-4BFE-BD35-0C5A7F6E5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15" y="872186"/>
            <a:ext cx="5203540" cy="25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1319FB-DE7E-4D50-A98E-974CB0C6C022}"/>
              </a:ext>
            </a:extLst>
          </p:cNvPr>
          <p:cNvSpPr/>
          <p:nvPr/>
        </p:nvSpPr>
        <p:spPr>
          <a:xfrm>
            <a:off x="4439022" y="2565698"/>
            <a:ext cx="1823633" cy="826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019581-6ED0-4A72-A866-BF4CCF83A9A9}"/>
              </a:ext>
            </a:extLst>
          </p:cNvPr>
          <p:cNvSpPr/>
          <p:nvPr/>
        </p:nvSpPr>
        <p:spPr>
          <a:xfrm>
            <a:off x="3214845" y="801642"/>
            <a:ext cx="792129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6AA13A-102A-408A-A813-B9F8E9AE91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09" y="872186"/>
            <a:ext cx="5180000" cy="252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83D3B45-0A9F-421F-8F9D-E23A383ED56C}"/>
              </a:ext>
            </a:extLst>
          </p:cNvPr>
          <p:cNvSpPr/>
          <p:nvPr/>
        </p:nvSpPr>
        <p:spPr>
          <a:xfrm>
            <a:off x="7818929" y="2565698"/>
            <a:ext cx="1823633" cy="826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EFAB41-9D47-42D7-9578-456E27F03D50}"/>
              </a:ext>
            </a:extLst>
          </p:cNvPr>
          <p:cNvSpPr/>
          <p:nvPr/>
        </p:nvSpPr>
        <p:spPr>
          <a:xfrm>
            <a:off x="6959302" y="1161642"/>
            <a:ext cx="2111665" cy="13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34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76E17-2D1A-40B7-819D-11B40453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 진입화면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39264-1384-46EE-8D7D-D04F7E66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스테이지는 좌측에서 우측으로 이동하도록 보여진다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연관된 스테이지의 경우 선으로 연결되어 연관성을 알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우측에 구역 정도를 위에서 아래로 내려가는 형태로 단계가 표현되었다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진입이 불가능한 스테이지나 구역의 경우 자물쇠 모양의 아이콘이 있어 유저가 이 장소로 갈 수 없다는 것을 알려준다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상세 정보 버튼을 누르면 상단에 배치 되어 있다</a:t>
            </a:r>
            <a:r>
              <a:rPr lang="en-US" altLang="ko-KR" dirty="0"/>
              <a:t>.  </a:t>
            </a:r>
            <a:br>
              <a:rPr lang="en-US" altLang="ko-KR" dirty="0"/>
            </a:br>
            <a:r>
              <a:rPr lang="ko-KR" altLang="en-US" dirty="0"/>
              <a:t>많은 정보를 한번에 전달하게 되면 유저는 모든 정보를 인지하기 힘들기 때문에 순차적으로 정보를 제공하도록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A9F99F-E1A3-4DA4-9F46-240F9BD2B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1" y="872186"/>
            <a:ext cx="518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565AFD-3B55-4B4C-9605-A391054FFD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38" y="872186"/>
            <a:ext cx="5180000" cy="25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058796E-A7F4-4560-9876-C7ABF560D641}"/>
              </a:ext>
            </a:extLst>
          </p:cNvPr>
          <p:cNvSpPr/>
          <p:nvPr/>
        </p:nvSpPr>
        <p:spPr>
          <a:xfrm>
            <a:off x="7175326" y="872185"/>
            <a:ext cx="3744416" cy="829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22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FDFA0-BE4D-4B41-862B-D66D0D9F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진입화면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67E3E-12BA-4B4B-8EA1-FE9DED69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게임시작시에 부관을 선택하여 로비 화면에 표시한다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부관을 유저가 원하는 것으로 변경이 가능하게 함으로서 유저가 원하는 캐릭터를 선택하게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단순노출효과로 자신이 가지고 있는 캐릭터의 애정도를 높이는 효과를 가진다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 영역에 버튼을 모아 두어 유저의 편리성을 높였다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 하단에 화살표를 누르게 되면 추가 </a:t>
            </a:r>
            <a:r>
              <a:rPr lang="ko-KR" altLang="en-US" dirty="0" err="1"/>
              <a:t>정보창</a:t>
            </a:r>
            <a:r>
              <a:rPr lang="ko-KR" altLang="en-US" dirty="0"/>
              <a:t> 버튼을 추가한다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많은 정보를 한번에 전달하게 되면 유저는 모든 정보를 인지하기 힘들기 때문에 순차적으로 정보를 제공하도록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스포츠, 물, 수영, 테이블이(가) 표시된 사진&#10;&#10;자동 생성된 설명">
            <a:extLst>
              <a:ext uri="{FF2B5EF4-FFF2-40B4-BE49-F238E27FC236}">
                <a16:creationId xmlns:a16="http://schemas.microsoft.com/office/drawing/2014/main" id="{271ABC50-F7A2-4BA8-BD0B-E63ECE51B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60" y="859020"/>
            <a:ext cx="5175630" cy="2520000"/>
          </a:xfrm>
          <a:prstGeom prst="rect">
            <a:avLst/>
          </a:prstGeom>
        </p:spPr>
      </p:pic>
      <p:pic>
        <p:nvPicPr>
          <p:cNvPr id="6" name="그림 5" descr="테이블, 물품, 앉아있는, 보트이(가) 표시된 사진&#10;&#10;자동 생성된 설명">
            <a:extLst>
              <a:ext uri="{FF2B5EF4-FFF2-40B4-BE49-F238E27FC236}">
                <a16:creationId xmlns:a16="http://schemas.microsoft.com/office/drawing/2014/main" id="{56F45B14-1691-4B49-95D0-BA39D4B06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54" y="859020"/>
            <a:ext cx="5175630" cy="25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F2AA91-CB31-4C6A-89A7-6B369E34BA32}"/>
              </a:ext>
            </a:extLst>
          </p:cNvPr>
          <p:cNvSpPr/>
          <p:nvPr/>
        </p:nvSpPr>
        <p:spPr>
          <a:xfrm>
            <a:off x="9191550" y="3069754"/>
            <a:ext cx="2511335" cy="309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133CA0-E7B2-45DF-B0A8-AB9DE60D4619}"/>
              </a:ext>
            </a:extLst>
          </p:cNvPr>
          <p:cNvSpPr/>
          <p:nvPr/>
        </p:nvSpPr>
        <p:spPr>
          <a:xfrm>
            <a:off x="5987190" y="3056252"/>
            <a:ext cx="252000" cy="309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3EFD2E-7957-47E3-8DF9-4EA22B5A6284}"/>
              </a:ext>
            </a:extLst>
          </p:cNvPr>
          <p:cNvSpPr/>
          <p:nvPr/>
        </p:nvSpPr>
        <p:spPr>
          <a:xfrm>
            <a:off x="4547190" y="3056252"/>
            <a:ext cx="1692000" cy="309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01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라스트 오리진</a:t>
            </a:r>
            <a:r>
              <a:rPr lang="en-US" altLang="ko-KR" dirty="0"/>
              <a:t>(</a:t>
            </a:r>
            <a:r>
              <a:rPr lang="ko-KR" altLang="en-US" dirty="0"/>
              <a:t>캐릭터 성장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캐릭터마다 총 </a:t>
            </a:r>
            <a:r>
              <a:rPr lang="en-US" altLang="ko-KR" dirty="0"/>
              <a:t>4</a:t>
            </a:r>
            <a:r>
              <a:rPr lang="ko-KR" altLang="en-US" dirty="0"/>
              <a:t>개의 장비를 장착할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장비는 </a:t>
            </a:r>
            <a:r>
              <a:rPr lang="en-US" altLang="ko-KR" dirty="0"/>
              <a:t>20</a:t>
            </a:r>
            <a:r>
              <a:rPr lang="ko-KR" altLang="en-US" dirty="0"/>
              <a:t>레벨 구간마다 </a:t>
            </a:r>
            <a:r>
              <a:rPr lang="en-US" altLang="ko-KR" dirty="0"/>
              <a:t>1</a:t>
            </a:r>
            <a:r>
              <a:rPr lang="ko-KR" altLang="en-US" dirty="0" err="1"/>
              <a:t>칸씩</a:t>
            </a:r>
            <a:r>
              <a:rPr lang="ko-KR" altLang="en-US" dirty="0"/>
              <a:t> 증가한다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장비의 종류는 칩</a:t>
            </a:r>
            <a:r>
              <a:rPr lang="en-US" altLang="ko-KR" dirty="0"/>
              <a:t>, OS, </a:t>
            </a:r>
            <a:r>
              <a:rPr lang="ko-KR" altLang="en-US" dirty="0"/>
              <a:t>보조장비로 구분되어 있으며 각 캐릭터마다 장착 가능한 장비의 종류가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코어링크</a:t>
            </a:r>
            <a:r>
              <a:rPr lang="en-US" altLang="ko-KR" dirty="0"/>
              <a:t> </a:t>
            </a:r>
            <a:r>
              <a:rPr lang="ko-KR" altLang="en-US" dirty="0"/>
              <a:t>통해 캐릭터에 캐릭터를 장착하여 캐릭터의 능력치가 상승한다</a:t>
            </a:r>
            <a:r>
              <a:rPr lang="en-US" altLang="ko-KR" dirty="0"/>
              <a:t>. </a:t>
            </a:r>
            <a:r>
              <a:rPr lang="ko-KR" altLang="en-US" dirty="0"/>
              <a:t>캐릭터는 제한은 없으나 각 캐릭터의 타입과 역할군에 따라 증가 값이 다르다</a:t>
            </a:r>
            <a:r>
              <a:rPr lang="en-US" altLang="ko-KR" dirty="0"/>
              <a:t>.(</a:t>
            </a:r>
            <a:r>
              <a:rPr lang="ko-KR" altLang="en-US" dirty="0"/>
              <a:t>같은 캐릭터의 경우 </a:t>
            </a:r>
            <a:r>
              <a:rPr lang="en-US" altLang="ko-KR" dirty="0"/>
              <a:t>100%</a:t>
            </a:r>
            <a:r>
              <a:rPr lang="ko-KR" altLang="en-US" dirty="0"/>
              <a:t>상승한다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전투원 강화를 통해 능력치의 최대치가 증가한다</a:t>
            </a:r>
            <a:r>
              <a:rPr lang="en-US" altLang="ko-KR" dirty="0"/>
              <a:t>. </a:t>
            </a:r>
            <a:r>
              <a:rPr lang="ko-KR" altLang="en-US" dirty="0"/>
              <a:t>등급에 따라 상승 가능한 수치가 다르다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검은색, 자동차, 트럭, 남자이(가) 표시된 사진&#10;&#10;자동 생성된 설명">
            <a:extLst>
              <a:ext uri="{FF2B5EF4-FFF2-40B4-BE49-F238E27FC236}">
                <a16:creationId xmlns:a16="http://schemas.microsoft.com/office/drawing/2014/main" id="{AE512E3E-930F-4194-B350-762A8C17B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7" t="79116"/>
          <a:stretch/>
        </p:blipFill>
        <p:spPr>
          <a:xfrm>
            <a:off x="1054646" y="837506"/>
            <a:ext cx="4367015" cy="1239547"/>
          </a:xfrm>
          <a:prstGeom prst="rect">
            <a:avLst/>
          </a:prstGeom>
        </p:spPr>
      </p:pic>
      <p:pic>
        <p:nvPicPr>
          <p:cNvPr id="8" name="그림 7" descr="검은색, 자동차, 트럭, 남자이(가) 표시된 사진&#10;&#10;자동 생성된 설명">
            <a:extLst>
              <a:ext uri="{FF2B5EF4-FFF2-40B4-BE49-F238E27FC236}">
                <a16:creationId xmlns:a16="http://schemas.microsoft.com/office/drawing/2014/main" id="{BFFF1C25-2344-41D9-9CD4-1CF548AAA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4" t="59705" b="20884"/>
          <a:stretch/>
        </p:blipFill>
        <p:spPr>
          <a:xfrm>
            <a:off x="1054646" y="2205658"/>
            <a:ext cx="4655047" cy="1152129"/>
          </a:xfrm>
          <a:prstGeom prst="rect">
            <a:avLst/>
          </a:prstGeom>
        </p:spPr>
      </p:pic>
      <p:pic>
        <p:nvPicPr>
          <p:cNvPr id="12" name="그림 11" descr="검은색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16B3093B-1684-4312-B3EE-CC27FDBA6A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9" r="16331" b="5113"/>
          <a:stretch/>
        </p:blipFill>
        <p:spPr>
          <a:xfrm>
            <a:off x="6102185" y="837506"/>
            <a:ext cx="373743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3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D0FAF-FC06-4DCD-B4C3-74402C0F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장비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593922-90ED-44CD-A59A-E6CF6BF1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캐릭터에 장비 </a:t>
            </a:r>
            <a:r>
              <a:rPr lang="en-US" altLang="ko-KR" dirty="0"/>
              <a:t>4</a:t>
            </a:r>
            <a:r>
              <a:rPr lang="ko-KR" altLang="en-US" dirty="0"/>
              <a:t>개와 캐릭터 </a:t>
            </a:r>
            <a:r>
              <a:rPr lang="en-US" altLang="ko-KR" dirty="0"/>
              <a:t>5</a:t>
            </a:r>
            <a:r>
              <a:rPr lang="ko-KR" altLang="en-US" dirty="0"/>
              <a:t>개를 장착한다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검은색, 시계, 여자, 남자이(가) 표시된 사진&#10;&#10;자동 생성된 설명">
            <a:extLst>
              <a:ext uri="{FF2B5EF4-FFF2-40B4-BE49-F238E27FC236}">
                <a16:creationId xmlns:a16="http://schemas.microsoft.com/office/drawing/2014/main" id="{ABAE00A1-4760-46CC-B6F6-262F719109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70670" y="872186"/>
            <a:ext cx="517454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3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2D594-DE0C-4996-8CC2-EDD80A09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등급 및 레벨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A9ED3-6224-46C2-8DCC-BAD674C08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유저는 등급이 높을 수록 획득하기가 힘들고 성능이 향상이 될 것이라는 기대를 가지고 캐릭터나 장비를 수집한다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유저는 장비나 캐릭터의 레벨이 높아지면 성능이 향상이 되는 것을 기대하게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 descr="테이블, 검은색, 시계, 컴퓨터이(가) 표시된 사진&#10;&#10;자동 생성된 설명">
            <a:extLst>
              <a:ext uri="{FF2B5EF4-FFF2-40B4-BE49-F238E27FC236}">
                <a16:creationId xmlns:a16="http://schemas.microsoft.com/office/drawing/2014/main" id="{E2802B46-D0AD-4D43-A4A7-24EF04DB10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3" b="50000"/>
          <a:stretch/>
        </p:blipFill>
        <p:spPr>
          <a:xfrm>
            <a:off x="1140620" y="837506"/>
            <a:ext cx="2223302" cy="1260000"/>
          </a:xfrm>
          <a:prstGeom prst="rect">
            <a:avLst/>
          </a:prstGeom>
        </p:spPr>
      </p:pic>
      <p:pic>
        <p:nvPicPr>
          <p:cNvPr id="7" name="그림 6" descr="검은색, 시계, 남자이(가) 표시된 사진&#10;&#10;자동 생성된 설명">
            <a:extLst>
              <a:ext uri="{FF2B5EF4-FFF2-40B4-BE49-F238E27FC236}">
                <a16:creationId xmlns:a16="http://schemas.microsoft.com/office/drawing/2014/main" id="{ED44B310-FDB7-472C-9B92-11719BD4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3" b="50000"/>
          <a:stretch/>
        </p:blipFill>
        <p:spPr>
          <a:xfrm>
            <a:off x="1145958" y="2177964"/>
            <a:ext cx="2223302" cy="1260000"/>
          </a:xfrm>
          <a:prstGeom prst="rect">
            <a:avLst/>
          </a:prstGeom>
        </p:spPr>
      </p:pic>
      <p:pic>
        <p:nvPicPr>
          <p:cNvPr id="9" name="그림 8" descr="잔디이(가) 표시된 사진&#10;&#10;자동 생성된 설명">
            <a:extLst>
              <a:ext uri="{FF2B5EF4-FFF2-40B4-BE49-F238E27FC236}">
                <a16:creationId xmlns:a16="http://schemas.microsoft.com/office/drawing/2014/main" id="{C3986884-3CA5-431A-B22D-01AFD2474C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6" t="9396" r="61414" b="62029"/>
          <a:stretch/>
        </p:blipFill>
        <p:spPr>
          <a:xfrm>
            <a:off x="4059547" y="2177964"/>
            <a:ext cx="1008002" cy="1260000"/>
          </a:xfrm>
          <a:prstGeom prst="rect">
            <a:avLst/>
          </a:prstGeom>
        </p:spPr>
      </p:pic>
      <p:pic>
        <p:nvPicPr>
          <p:cNvPr id="10" name="그림 9" descr="잔디이(가) 표시된 사진&#10;&#10;자동 생성된 설명">
            <a:extLst>
              <a:ext uri="{FF2B5EF4-FFF2-40B4-BE49-F238E27FC236}">
                <a16:creationId xmlns:a16="http://schemas.microsoft.com/office/drawing/2014/main" id="{00CF9167-8222-487C-8BCA-A53A92A1A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6" t="39399" r="61414" b="32026"/>
          <a:stretch/>
        </p:blipFill>
        <p:spPr>
          <a:xfrm>
            <a:off x="4059547" y="837506"/>
            <a:ext cx="1008000" cy="1260000"/>
          </a:xfrm>
          <a:prstGeom prst="rect">
            <a:avLst/>
          </a:prstGeom>
        </p:spPr>
      </p:pic>
      <p:pic>
        <p:nvPicPr>
          <p:cNvPr id="12" name="그림 11" descr="검은색, 시계, 남자, 주차장이(가) 표시된 사진&#10;&#10;자동 생성된 설명">
            <a:extLst>
              <a:ext uri="{FF2B5EF4-FFF2-40B4-BE49-F238E27FC236}">
                <a16:creationId xmlns:a16="http://schemas.microsoft.com/office/drawing/2014/main" id="{41FB5D6F-4F56-4949-83F2-01ED8FCBB4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7" t="4836" b="51489"/>
          <a:stretch/>
        </p:blipFill>
        <p:spPr>
          <a:xfrm>
            <a:off x="5717901" y="2177964"/>
            <a:ext cx="2530237" cy="1260000"/>
          </a:xfrm>
          <a:prstGeom prst="rect">
            <a:avLst/>
          </a:prstGeom>
        </p:spPr>
      </p:pic>
      <p:pic>
        <p:nvPicPr>
          <p:cNvPr id="14" name="그림 13" descr="검은색, 시계, 여자, 남자이(가) 표시된 사진&#10;&#10;자동 생성된 설명">
            <a:extLst>
              <a:ext uri="{FF2B5EF4-FFF2-40B4-BE49-F238E27FC236}">
                <a16:creationId xmlns:a16="http://schemas.microsoft.com/office/drawing/2014/main" id="{DE040074-85B8-4D7A-BC25-94FCFF6C99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7" t="4836" b="51489"/>
          <a:stretch/>
        </p:blipFill>
        <p:spPr>
          <a:xfrm>
            <a:off x="5722291" y="837506"/>
            <a:ext cx="2530237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0826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721</Words>
  <Application>Microsoft Office PowerPoint</Application>
  <PresentationFormat>사용자 지정</PresentationFormat>
  <Paragraphs>83</Paragraphs>
  <Slides>14</Slides>
  <Notes>2</Notes>
  <HiddenSlides>7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디자인 사용자 지정</vt:lpstr>
      <vt:lpstr>UI 분석</vt:lpstr>
      <vt:lpstr>게임소개</vt:lpstr>
      <vt:lpstr>캐릭터의 배치</vt:lpstr>
      <vt:lpstr>전투화면</vt:lpstr>
      <vt:lpstr>스테이지 진입화면</vt:lpstr>
      <vt:lpstr>진입화면</vt:lpstr>
      <vt:lpstr>라스트 오리진(캐릭터 성장)</vt:lpstr>
      <vt:lpstr>장비 설정</vt:lpstr>
      <vt:lpstr>등급 및 레벨</vt:lpstr>
      <vt:lpstr>제작</vt:lpstr>
      <vt:lpstr>정보의 배치</vt:lpstr>
      <vt:lpstr>버튼의 배치</vt:lpstr>
      <vt:lpstr>기지 버튼</vt:lpstr>
      <vt:lpstr>캐릭터의 모습</vt:lpstr>
    </vt:vector>
  </TitlesOfParts>
  <Company>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박 성현</cp:lastModifiedBy>
  <cp:revision>367</cp:revision>
  <dcterms:created xsi:type="dcterms:W3CDTF">2019-09-30T01:47:11Z</dcterms:created>
  <dcterms:modified xsi:type="dcterms:W3CDTF">2019-11-20T05:17:49Z</dcterms:modified>
</cp:coreProperties>
</file>